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138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274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252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9289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1434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108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254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985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1769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036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393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956719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0454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974699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15984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86390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1081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C78DB1-A129-4A3F-8974-3CD1CE8DA3AB}" type="datetimeFigureOut">
              <a:rPr lang="en-US" smtClean="0"/>
              <a:t>6/1/2018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7FF22FB-A26D-4045-9D27-9CEB2A2F0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177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423EAC8-3B4F-41D4-80C6-1EA880D4F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82" y="170113"/>
            <a:ext cx="1222126" cy="114021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A7CA1FE-FCA1-48EC-8149-F2D4C4B040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6360" y="221260"/>
            <a:ext cx="1519712" cy="103792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8CC3A3E-F9BD-4966-B5DA-335C625030AC}"/>
              </a:ext>
            </a:extLst>
          </p:cNvPr>
          <p:cNvSpPr/>
          <p:nvPr/>
        </p:nvSpPr>
        <p:spPr>
          <a:xfrm>
            <a:off x="1411939" y="417054"/>
            <a:ext cx="594008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1" cap="none" spc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CÔNG ĐOÀN NGÀNH GIÁO DỤC TP. HỒ CHÍ MINH</a:t>
            </a:r>
          </a:p>
          <a:p>
            <a:pPr algn="ctr"/>
            <a:r>
              <a:rPr lang="en-US" b="1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CĐCS TR</a:t>
            </a:r>
            <a:r>
              <a:rPr lang="vi-VN" b="1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b="1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ỜNG CAO ĐẲNG LÝ TỰ TRỌNG TP. HCM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C022CF9-9158-4BDB-970A-A68312C98888}"/>
              </a:ext>
            </a:extLst>
          </p:cNvPr>
          <p:cNvSpPr/>
          <p:nvPr/>
        </p:nvSpPr>
        <p:spPr>
          <a:xfrm>
            <a:off x="1529278" y="2028894"/>
            <a:ext cx="57054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HỘI NGHỊ LẦN 3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232D8C9-6EBA-4CD8-B28F-344074260AB3}"/>
              </a:ext>
            </a:extLst>
          </p:cNvPr>
          <p:cNvSpPr/>
          <p:nvPr/>
        </p:nvSpPr>
        <p:spPr>
          <a:xfrm>
            <a:off x="894490" y="3122530"/>
            <a:ext cx="69749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CỤM CÔNG ĐOÀN X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C955C74-9220-4652-ADA2-26098CCBA70E}"/>
              </a:ext>
            </a:extLst>
          </p:cNvPr>
          <p:cNvSpPr/>
          <p:nvPr/>
        </p:nvSpPr>
        <p:spPr>
          <a:xfrm>
            <a:off x="1011570" y="5304063"/>
            <a:ext cx="7120859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0" i="1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TP. Hồ Chí Minh, ngày 01 tháng 6 năm 2018</a:t>
            </a:r>
          </a:p>
        </p:txBody>
      </p:sp>
    </p:spTree>
    <p:extLst>
      <p:ext uri="{BB962C8B-B14F-4D97-AF65-F5344CB8AC3E}">
        <p14:creationId xmlns:p14="http://schemas.microsoft.com/office/powerpoint/2010/main" val="17893776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DA100C1-B2D6-42CC-B79E-F66C9151586A}"/>
              </a:ext>
            </a:extLst>
          </p:cNvPr>
          <p:cNvSpPr txBox="1"/>
          <p:nvPr/>
        </p:nvSpPr>
        <p:spPr>
          <a:xfrm>
            <a:off x="984737" y="604910"/>
            <a:ext cx="37112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Nội dung Hội nghị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2C32A8-0579-43B1-B819-024EE6926C35}"/>
              </a:ext>
            </a:extLst>
          </p:cNvPr>
          <p:cNvSpPr txBox="1"/>
          <p:nvPr/>
        </p:nvSpPr>
        <p:spPr>
          <a:xfrm>
            <a:off x="984737" y="1670646"/>
            <a:ext cx="5812425" cy="4455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en-US" sz="2400" b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Tuyên bố lý do – Giới thiệu đại biểu;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en-US" sz="2400" b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Báo cáo của các đ</a:t>
            </a:r>
            <a:r>
              <a:rPr lang="vi-VN" sz="2400" b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ơ</a:t>
            </a:r>
            <a:r>
              <a:rPr lang="en-US" sz="2400" b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 vị;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en-US" sz="2400" b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Thảo luận;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en-US" sz="2400" b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Bình xét thi đua Cụm công đoàn X;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en-US" sz="2400" b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Phát biểu chỉ đạo của cấp trên;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en-US" sz="2400" b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Bình chọn đ</a:t>
            </a:r>
            <a:r>
              <a:rPr lang="vi-VN" sz="2400" b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ơ</a:t>
            </a:r>
            <a:r>
              <a:rPr lang="en-US" sz="2400" b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 vị dẫn đầu Cụm;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en-US" sz="2400" b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Kết luận Hội nghị;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en-US" sz="2400" b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Tiệc thân mật.</a:t>
            </a:r>
          </a:p>
        </p:txBody>
      </p:sp>
    </p:spTree>
    <p:extLst>
      <p:ext uri="{BB962C8B-B14F-4D97-AF65-F5344CB8AC3E}">
        <p14:creationId xmlns:p14="http://schemas.microsoft.com/office/powerpoint/2010/main" val="203285767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21</TotalTime>
  <Words>104</Words>
  <Application>Microsoft Office PowerPoint</Application>
  <PresentationFormat>On-screen Show (4:3)</PresentationFormat>
  <Paragraphs>14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Times New Roman</vt:lpstr>
      <vt:lpstr>Trebuchet MS</vt:lpstr>
      <vt:lpstr>Wingdings 3</vt:lpstr>
      <vt:lpstr>Facet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Võ Minh Phương</dc:creator>
  <cp:lastModifiedBy>Võ Minh Phương</cp:lastModifiedBy>
  <cp:revision>3</cp:revision>
  <dcterms:created xsi:type="dcterms:W3CDTF">2018-06-01T02:49:35Z</dcterms:created>
  <dcterms:modified xsi:type="dcterms:W3CDTF">2018-06-01T03:11:12Z</dcterms:modified>
</cp:coreProperties>
</file>